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598400" cy="178181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27" d="100"/>
          <a:sy n="27" d="100"/>
        </p:scale>
        <p:origin x="23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F38FB2-28DD-4C58-90C2-A034F235D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1" y="2916065"/>
            <a:ext cx="9448800" cy="6203339"/>
          </a:xfrm>
        </p:spPr>
        <p:txBody>
          <a:bodyPr anchor="b"/>
          <a:lstStyle>
            <a:lvl1pPr algn="ctr"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8DE0E03-AF64-40E8-BA89-721FBDE6F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1" y="9358628"/>
            <a:ext cx="9448800" cy="4301915"/>
          </a:xfrm>
        </p:spPr>
        <p:txBody>
          <a:bodyPr/>
          <a:lstStyle>
            <a:lvl1pPr marL="0" indent="0" algn="ctr">
              <a:buNone/>
              <a:defRPr sz="1697"/>
            </a:lvl1pPr>
            <a:lvl2pPr marL="323286" indent="0" algn="ctr">
              <a:buNone/>
              <a:defRPr sz="1414"/>
            </a:lvl2pPr>
            <a:lvl3pPr marL="646572" indent="0" algn="ctr">
              <a:buNone/>
              <a:defRPr sz="1273"/>
            </a:lvl3pPr>
            <a:lvl4pPr marL="969858" indent="0" algn="ctr">
              <a:buNone/>
              <a:defRPr sz="1131"/>
            </a:lvl4pPr>
            <a:lvl5pPr marL="1293144" indent="0" algn="ctr">
              <a:buNone/>
              <a:defRPr sz="1131"/>
            </a:lvl5pPr>
            <a:lvl6pPr marL="1616431" indent="0" algn="ctr">
              <a:buNone/>
              <a:defRPr sz="1131"/>
            </a:lvl6pPr>
            <a:lvl7pPr marL="1939717" indent="0" algn="ctr">
              <a:buNone/>
              <a:defRPr sz="1131"/>
            </a:lvl7pPr>
            <a:lvl8pPr marL="2263003" indent="0" algn="ctr">
              <a:buNone/>
              <a:defRPr sz="1131"/>
            </a:lvl8pPr>
            <a:lvl9pPr marL="2586289" indent="0" algn="ctr">
              <a:buNone/>
              <a:defRPr sz="1131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B6672D-4509-4523-B326-00D495BA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D3FFAB-793D-4042-B471-825D9A31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F69DC-63CA-495B-80AD-B5AA09C1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7D90DD-E877-48D2-9460-23BE078B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F413122-F4FC-4115-983A-B9CEF0C41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5A86D9-8E22-4B30-AC50-F9F5E712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A76A48-24C7-49BD-B6EA-A815AA69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861983-F390-43A4-ABD6-B033241B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0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9CD6C96-69BF-46E2-AC11-6701F0C9F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5730" y="948648"/>
            <a:ext cx="2716530" cy="1510001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B502329-2865-4039-8806-8682F252E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6141" y="948648"/>
            <a:ext cx="7992110" cy="151000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79F056-995D-40E8-AFE5-6C7EF586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28040C-8B49-4501-8A9A-92C4F614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AABECB-80E0-4D23-BE93-84A5B450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F2BBC0-C41C-4DB1-A048-11D88ABC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917A01-F530-4E40-ACEA-57162D62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C102AA-8CF9-41F7-B5CE-DF8145C3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778F9A-6F87-4B04-9717-36CF410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A2249C-F000-41C6-BB00-145251B0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4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3FF628-FC0B-42C4-8E11-AE445894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79" y="4442157"/>
            <a:ext cx="10866120" cy="7411834"/>
          </a:xfrm>
        </p:spPr>
        <p:txBody>
          <a:bodyPr anchor="b"/>
          <a:lstStyle>
            <a:lvl1pPr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8515A0-1F41-4270-9148-30CAD4FB2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579" y="11924109"/>
            <a:ext cx="10866120" cy="3897708"/>
          </a:xfrm>
        </p:spPr>
        <p:txBody>
          <a:bodyPr/>
          <a:lstStyle>
            <a:lvl1pPr marL="0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87B604-AFB3-47F3-B3A5-D27D109A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799C7B-8FD6-4F15-88F4-7645FD2B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3C6BBD-FCC7-40EB-85EE-24367809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ECBB8A-86A7-49F9-9E41-51FB53BD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371094-6460-4433-83D0-9E8553E71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F1FC36-0F46-463B-9BB1-2AE8BA1A2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9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7F43CF-911B-461E-BACF-3B2FD5B67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E6DCFB-9BE0-4C3B-91AD-619645E7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54905C-7FDB-40E0-9725-37DBBBAD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3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4F43EE-EB09-4A78-8FE0-2760F441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2" y="948653"/>
            <a:ext cx="10866120" cy="344400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A998D5-A595-4E3D-B390-C04F9BDC2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783" y="4367911"/>
            <a:ext cx="5329713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41AB05-50F6-4EE3-AC94-958823368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83" y="6508556"/>
            <a:ext cx="5329713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119AAD5-FA50-4A9A-9808-F91118F6B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941" y="4367911"/>
            <a:ext cx="5355961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07D7A07-71BB-4B8A-8DA5-6CB35937F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941" y="6508556"/>
            <a:ext cx="5355961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2B9F0A9-4269-482D-83C7-C65EA8BE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FEED37-7314-4C0C-B76C-34F95FB3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693FC8A-A7AB-45A3-85C3-8112FCB7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6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7C2D65-78F6-453A-9054-B8CAB777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B0B8775-2F81-4E2E-A9B4-469EA61D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6D6F2-79B4-4C3A-9657-3C79C116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CC2B456-FBE6-4D01-A8EE-7281A1E5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9BAC29D-DB4E-4C47-BF05-E8F9F095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5E705EC-90A9-4B08-9F57-6E0E0370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4B68C88-C2F2-4283-AD91-9BB6CD87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6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EF0D1F-65E9-4A1E-8675-3580DF49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A4EE80-E309-4675-AADC-935249AC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>
              <a:defRPr sz="2263"/>
            </a:lvl1pPr>
            <a:lvl2pPr>
              <a:defRPr sz="1980"/>
            </a:lvl2pPr>
            <a:lvl3pPr>
              <a:defRPr sz="1697"/>
            </a:lvl3pPr>
            <a:lvl4pPr>
              <a:defRPr sz="1414"/>
            </a:lvl4pPr>
            <a:lvl5pPr>
              <a:defRPr sz="1414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4236DA-B69D-4AB7-A81B-9CB830674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662091-BB21-4DD9-8D39-9EBB79EC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D03402-5439-4F0C-8888-7D7AF147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6286C1-4A13-4026-B39A-AF924156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2AA824-2EAD-4EDB-9E18-1B46221B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F5D481D-C9CD-4FCD-81A7-86B0691A6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 marL="0" indent="0">
              <a:buNone/>
              <a:defRPr sz="2263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4472D8-635E-457F-A70A-ACB32218D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55EBBC-9796-45B8-A99E-E7DD9895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5C5A05-E1DC-4663-9B05-42C6101B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2D67970-95D5-4163-BCF3-7F902503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4A73AB5-FFE7-4E3A-9882-E55F8442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41" y="948653"/>
            <a:ext cx="10866120" cy="34440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9D6DBF-8ACE-4647-89DC-3DA6F893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141" y="4743245"/>
            <a:ext cx="10866120" cy="113054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B1ADC2-FAAE-4E97-8A3F-0E3DBE37F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762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0AE2-90E3-458C-8EFB-5DCCA025B46C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074082-3C3E-4C80-927C-E00E3846F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221" y="16514743"/>
            <a:ext cx="425196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931175-DD9E-46B8-911A-A496B41C7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14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1BCE-0D16-4F86-A771-8E513B654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646572" rtl="1" eaLnBrk="1" latinLnBrk="0" hangingPunct="1">
        <a:lnSpc>
          <a:spcPct val="90000"/>
        </a:lnSpc>
        <a:spcBef>
          <a:spcPct val="0"/>
        </a:spcBef>
        <a:buNone/>
        <a:defRPr sz="3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643" indent="-161643" algn="r" defTabSz="646572" rtl="1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84929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1FF52F-FD6C-4887-9944-11C26DA4DF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DC1343-2597-4BAE-A231-D02C2D4A00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84D788-54FD-4347-BCF2-723E3C5EC1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7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9DF8F5-B52F-4F8F-816B-042EE0B958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AF931E4-A6F7-4C08-B739-ED5DC1C507D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12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FD61B1-E5B7-430E-9994-27DE1E9546E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BF1C19-5A9C-421E-866A-64892F8A65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6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7A0938-003F-4451-93F6-77D1CCF41A7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3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5B3CB0-7F90-47E0-AA17-4A6864A53D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ABCB2D-3F59-4147-80D7-B8D3F3EF03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E5E5E3-F490-4774-8C9C-C768D3AB9BE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9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B2801B-0B8C-4447-9A7F-2B93534428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A24EF7-E4E8-4C71-A580-7A7B9EC8A5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CD4A64C-D9A3-4F77-A82A-166F894CA8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E8A4A6-79B2-49FB-83D5-923415CB2E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6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F80CC46-4B80-40B4-BFD9-07A9776CE3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BE7089-945F-4B3F-B3B8-83713E5D905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9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50E279-218D-44EA-B880-FB9009349CE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277B58-374B-4841-B91D-7745701B38F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A6A6A4-C1E3-442A-A079-8087C31500D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734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LAPTOP-STO27CJS</dc:creator>
  <cp:lastModifiedBy>LAPTOP-STO27CJS</cp:lastModifiedBy>
  <cp:revision>1</cp:revision>
  <dcterms:created xsi:type="dcterms:W3CDTF">2018-11-10T21:23:07Z</dcterms:created>
  <dcterms:modified xsi:type="dcterms:W3CDTF">2018-11-10T21:23:07Z</dcterms:modified>
</cp:coreProperties>
</file>